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63" r:id="rId2"/>
    <p:sldId id="264" r:id="rId3"/>
    <p:sldId id="265" r:id="rId4"/>
    <p:sldId id="26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166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3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440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892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03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352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79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26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811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558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55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10/28/2022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5981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ine 4">
            <a:extLst>
              <a:ext uri="{FF2B5EF4-FFF2-40B4-BE49-F238E27FC236}">
                <a16:creationId xmlns:a16="http://schemas.microsoft.com/office/drawing/2014/main" id="{84CA5C59-A761-C303-9682-F98D4B9BF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" y="0"/>
            <a:ext cx="12188228" cy="685800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F8A0FB4A-C0E6-FEC2-7D81-B55E2E429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07" y="157530"/>
            <a:ext cx="3603524" cy="970450"/>
          </a:xfrm>
        </p:spPr>
        <p:txBody>
          <a:bodyPr>
            <a:normAutofit/>
          </a:bodyPr>
          <a:lstStyle/>
          <a:p>
            <a:r>
              <a:rPr lang="ro-RO" sz="3000" b="1" i="0" u="none" strike="noStrike" dirty="0">
                <a:effectLst/>
                <a:latin typeface="Calibri" panose="020F0502020204030204" pitchFamily="34" charset="0"/>
              </a:rPr>
              <a:t>5.Research de </a:t>
            </a:r>
            <a:r>
              <a:rPr lang="ro-RO" sz="3000" b="1" i="0" u="none" strike="noStrike" dirty="0" err="1">
                <a:effectLst/>
                <a:latin typeface="Calibri" panose="020F0502020204030204" pitchFamily="34" charset="0"/>
              </a:rPr>
              <a:t>piaţă</a:t>
            </a:r>
            <a:endParaRPr lang="ro-RO" sz="3000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8E3B773E-3506-8C2D-18CA-228456356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283" y="1232908"/>
            <a:ext cx="4494306" cy="17162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err="1"/>
              <a:t>Analiz</a:t>
            </a:r>
            <a:r>
              <a:rPr lang="ro-RO" dirty="0"/>
              <a:t>ă</a:t>
            </a:r>
            <a:r>
              <a:rPr lang="en-US" dirty="0"/>
              <a:t> SWOT</a:t>
            </a:r>
          </a:p>
        </p:txBody>
      </p:sp>
      <p:sp>
        <p:nvSpPr>
          <p:cNvPr id="11" name="Content Placeholder 18">
            <a:extLst>
              <a:ext uri="{FF2B5EF4-FFF2-40B4-BE49-F238E27FC236}">
                <a16:creationId xmlns:a16="http://schemas.microsoft.com/office/drawing/2014/main" id="{EFAB0FBA-F4A8-98AC-A064-086FA61C62EC}"/>
              </a:ext>
            </a:extLst>
          </p:cNvPr>
          <p:cNvSpPr txBox="1">
            <a:spLocks/>
          </p:cNvSpPr>
          <p:nvPr/>
        </p:nvSpPr>
        <p:spPr>
          <a:xfrm>
            <a:off x="4099962" y="1423002"/>
            <a:ext cx="3769139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Puncte</a:t>
            </a:r>
            <a:r>
              <a:rPr lang="en-US" dirty="0"/>
              <a:t> tari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Echipa</a:t>
            </a:r>
            <a:r>
              <a:rPr lang="en-US" dirty="0"/>
              <a:t> </a:t>
            </a:r>
            <a:r>
              <a:rPr lang="en-US" dirty="0" err="1"/>
              <a:t>hotarata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determinat</a:t>
            </a:r>
            <a:r>
              <a:rPr lang="ro-RO" dirty="0"/>
              <a:t>a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Activitati</a:t>
            </a:r>
            <a:r>
              <a:rPr lang="en-US" dirty="0"/>
              <a:t> </a:t>
            </a:r>
            <a:r>
              <a:rPr lang="en-US" dirty="0" err="1"/>
              <a:t>clar</a:t>
            </a:r>
            <a:r>
              <a:rPr lang="en-US" dirty="0"/>
              <a:t> definite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Spirit </a:t>
            </a:r>
            <a:r>
              <a:rPr lang="en-US" dirty="0" err="1"/>
              <a:t>entuziast</a:t>
            </a:r>
            <a:endParaRPr lang="en-US" dirty="0"/>
          </a:p>
        </p:txBody>
      </p:sp>
      <p:sp>
        <p:nvSpPr>
          <p:cNvPr id="13" name="Content Placeholder 18">
            <a:extLst>
              <a:ext uri="{FF2B5EF4-FFF2-40B4-BE49-F238E27FC236}">
                <a16:creationId xmlns:a16="http://schemas.microsoft.com/office/drawing/2014/main" id="{5C48E3D9-316B-0C3D-4B0F-7234301A1CBA}"/>
              </a:ext>
            </a:extLst>
          </p:cNvPr>
          <p:cNvSpPr txBox="1">
            <a:spLocks/>
          </p:cNvSpPr>
          <p:nvPr/>
        </p:nvSpPr>
        <p:spPr>
          <a:xfrm>
            <a:off x="7957450" y="2936705"/>
            <a:ext cx="3603524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/>
              <a:t>Amenin</a:t>
            </a:r>
            <a:r>
              <a:rPr lang="ro-RO" sz="1800" dirty="0"/>
              <a:t>țări</a:t>
            </a: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ro-RO" sz="1800" dirty="0" err="1"/>
              <a:t>Participantii</a:t>
            </a:r>
            <a:r>
              <a:rPr lang="ro-RO" sz="1800" dirty="0"/>
              <a:t> au a</a:t>
            </a:r>
            <a:r>
              <a:rPr lang="en-US" sz="1800" dirty="0" err="1"/>
              <a:t>cces</a:t>
            </a:r>
            <a:r>
              <a:rPr lang="en-US" sz="1800" dirty="0"/>
              <a:t> la </a:t>
            </a:r>
            <a:r>
              <a:rPr lang="en-US" sz="1800" dirty="0" err="1"/>
              <a:t>informatii</a:t>
            </a:r>
            <a:r>
              <a:rPr lang="en-US" sz="1800" dirty="0"/>
              <a:t> online</a:t>
            </a:r>
            <a:endParaRPr lang="ro-RO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ro-RO" sz="1800" dirty="0"/>
              <a:t>Posibil interes </a:t>
            </a:r>
            <a:r>
              <a:rPr lang="ro-RO" sz="1800" dirty="0" err="1"/>
              <a:t>scazut</a:t>
            </a:r>
            <a:r>
              <a:rPr lang="ro-RO" sz="1800" dirty="0"/>
              <a:t> fata de eveniment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o-RO" sz="1800" dirty="0"/>
              <a:t>Concurenta</a:t>
            </a: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  <p:sp>
        <p:nvSpPr>
          <p:cNvPr id="16" name="Content Placeholder 18">
            <a:extLst>
              <a:ext uri="{FF2B5EF4-FFF2-40B4-BE49-F238E27FC236}">
                <a16:creationId xmlns:a16="http://schemas.microsoft.com/office/drawing/2014/main" id="{55C8D9F0-2785-5180-4936-070BFF573EE7}"/>
              </a:ext>
            </a:extLst>
          </p:cNvPr>
          <p:cNvSpPr txBox="1">
            <a:spLocks/>
          </p:cNvSpPr>
          <p:nvPr/>
        </p:nvSpPr>
        <p:spPr>
          <a:xfrm>
            <a:off x="8094206" y="1084862"/>
            <a:ext cx="3603524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/>
              <a:t>Puncte</a:t>
            </a:r>
            <a:r>
              <a:rPr lang="en-US" sz="1800" dirty="0"/>
              <a:t> </a:t>
            </a:r>
            <a:r>
              <a:rPr lang="en-US" sz="1800" dirty="0" err="1"/>
              <a:t>slabe</a:t>
            </a: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 err="1"/>
              <a:t>Buget</a:t>
            </a:r>
            <a:r>
              <a:rPr lang="en-US" sz="1800" dirty="0"/>
              <a:t> </a:t>
            </a:r>
            <a:r>
              <a:rPr lang="en-US" sz="1800" dirty="0" err="1"/>
              <a:t>si</a:t>
            </a:r>
            <a:r>
              <a:rPr lang="en-US" sz="1800" dirty="0"/>
              <a:t> </a:t>
            </a:r>
            <a:r>
              <a:rPr lang="en-US" sz="1800" dirty="0" err="1"/>
              <a:t>timp</a:t>
            </a:r>
            <a:r>
              <a:rPr lang="en-US" sz="1800" dirty="0"/>
              <a:t> </a:t>
            </a:r>
            <a:r>
              <a:rPr lang="en-US" sz="1800" dirty="0" err="1"/>
              <a:t>limitate</a:t>
            </a: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 err="1"/>
              <a:t>Lipsa</a:t>
            </a:r>
            <a:r>
              <a:rPr lang="en-US" sz="1800" dirty="0"/>
              <a:t> </a:t>
            </a:r>
            <a:r>
              <a:rPr lang="en-US" sz="1800" dirty="0" err="1"/>
              <a:t>continuitatii</a:t>
            </a:r>
            <a:r>
              <a:rPr lang="en-US" sz="1800" dirty="0"/>
              <a:t> </a:t>
            </a:r>
            <a:r>
              <a:rPr lang="en-US" sz="1800" dirty="0" err="1"/>
              <a:t>consultantei</a:t>
            </a:r>
            <a:r>
              <a:rPr lang="en-US" sz="1800" dirty="0"/>
              <a:t> in time management </a:t>
            </a:r>
            <a:r>
              <a:rPr lang="en-US" sz="1800" dirty="0" err="1"/>
              <a:t>dupa</a:t>
            </a:r>
            <a:r>
              <a:rPr lang="en-US" sz="1800" dirty="0"/>
              <a:t> </a:t>
            </a:r>
            <a:r>
              <a:rPr lang="en-US" sz="1800" dirty="0" err="1"/>
              <a:t>finalizarea</a:t>
            </a:r>
            <a:r>
              <a:rPr lang="en-US" sz="1800" dirty="0"/>
              <a:t> </a:t>
            </a:r>
            <a:r>
              <a:rPr lang="en-US" sz="1800" dirty="0" err="1"/>
              <a:t>proiectului</a:t>
            </a: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7" name="Content Placeholder 18">
            <a:extLst>
              <a:ext uri="{FF2B5EF4-FFF2-40B4-BE49-F238E27FC236}">
                <a16:creationId xmlns:a16="http://schemas.microsoft.com/office/drawing/2014/main" id="{3490622E-9135-DD95-3300-EF37BB099334}"/>
              </a:ext>
            </a:extLst>
          </p:cNvPr>
          <p:cNvSpPr txBox="1">
            <a:spLocks/>
          </p:cNvSpPr>
          <p:nvPr/>
        </p:nvSpPr>
        <p:spPr>
          <a:xfrm>
            <a:off x="5803122" y="4866080"/>
            <a:ext cx="3769139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err="1"/>
              <a:t>Oportunit</a:t>
            </a:r>
            <a:r>
              <a:rPr lang="ro-RO" sz="1800" dirty="0" err="1"/>
              <a:t>ăți</a:t>
            </a:r>
            <a:endParaRPr lang="ro-RO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ro-RO" sz="1800" dirty="0"/>
              <a:t>Interesul crescut al </a:t>
            </a:r>
            <a:r>
              <a:rPr lang="ro-RO" sz="1800" dirty="0" err="1"/>
              <a:t>studentilor</a:t>
            </a:r>
            <a:r>
              <a:rPr lang="ro-RO" sz="1800" dirty="0"/>
              <a:t> fata de </a:t>
            </a:r>
            <a:r>
              <a:rPr lang="ro-RO" sz="1800" dirty="0" err="1"/>
              <a:t>asociatie</a:t>
            </a:r>
            <a:endParaRPr lang="ro-RO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ro-RO" sz="1800" dirty="0" err="1"/>
              <a:t>Studentii</a:t>
            </a:r>
            <a:r>
              <a:rPr lang="ro-RO" sz="1800" dirty="0"/>
              <a:t> vor avea acces la metode practice si eficiente de consultanta in </a:t>
            </a:r>
            <a:r>
              <a:rPr lang="ro-RO" sz="1800" dirty="0" err="1"/>
              <a:t>time</a:t>
            </a:r>
            <a:r>
              <a:rPr lang="ro-RO" sz="1800" dirty="0"/>
              <a:t> management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18139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  <p:bldP spid="11" grpId="0"/>
      <p:bldP spid="13" grpId="0"/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8A0FB4A-C0E6-FEC2-7D81-B55E2E429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07" y="157530"/>
            <a:ext cx="3603524" cy="970450"/>
          </a:xfrm>
        </p:spPr>
        <p:txBody>
          <a:bodyPr>
            <a:normAutofit/>
          </a:bodyPr>
          <a:lstStyle/>
          <a:p>
            <a:r>
              <a:rPr lang="ro-RO" sz="3000" b="1" i="0" u="none" strike="noStrike" dirty="0">
                <a:effectLst/>
                <a:latin typeface="Calibri" panose="020F0502020204030204" pitchFamily="34" charset="0"/>
              </a:rPr>
              <a:t>5.Research de </a:t>
            </a:r>
            <a:r>
              <a:rPr lang="ro-RO" sz="3000" b="1" i="0" u="none" strike="noStrike" dirty="0" err="1">
                <a:effectLst/>
                <a:latin typeface="Calibri" panose="020F0502020204030204" pitchFamily="34" charset="0"/>
              </a:rPr>
              <a:t>piaţă</a:t>
            </a:r>
            <a:endParaRPr lang="ro-RO" sz="3000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8E3B773E-3506-8C2D-18CA-228456356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3283" y="1232908"/>
            <a:ext cx="4494306" cy="17162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err="1"/>
              <a:t>Analiz</a:t>
            </a:r>
            <a:r>
              <a:rPr lang="ro-RO" dirty="0"/>
              <a:t>ă</a:t>
            </a:r>
            <a:r>
              <a:rPr lang="en-US" dirty="0"/>
              <a:t> SWOT</a:t>
            </a:r>
          </a:p>
        </p:txBody>
      </p:sp>
      <p:sp>
        <p:nvSpPr>
          <p:cNvPr id="11" name="Content Placeholder 18">
            <a:extLst>
              <a:ext uri="{FF2B5EF4-FFF2-40B4-BE49-F238E27FC236}">
                <a16:creationId xmlns:a16="http://schemas.microsoft.com/office/drawing/2014/main" id="{EFAB0FBA-F4A8-98AC-A064-086FA61C62EC}"/>
              </a:ext>
            </a:extLst>
          </p:cNvPr>
          <p:cNvSpPr txBox="1">
            <a:spLocks/>
          </p:cNvSpPr>
          <p:nvPr/>
        </p:nvSpPr>
        <p:spPr>
          <a:xfrm>
            <a:off x="4099962" y="1423002"/>
            <a:ext cx="3894953" cy="174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Puncte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tari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Echipa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hotarata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determinat</a:t>
            </a:r>
            <a:r>
              <a:rPr kumimoji="0" lang="ro-RO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Activitati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clar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definite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Spirit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entuziast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18">
            <a:extLst>
              <a:ext uri="{FF2B5EF4-FFF2-40B4-BE49-F238E27FC236}">
                <a16:creationId xmlns:a16="http://schemas.microsoft.com/office/drawing/2014/main" id="{5C48E3D9-316B-0C3D-4B0F-7234301A1CBA}"/>
              </a:ext>
            </a:extLst>
          </p:cNvPr>
          <p:cNvSpPr txBox="1">
            <a:spLocks/>
          </p:cNvSpPr>
          <p:nvPr/>
        </p:nvSpPr>
        <p:spPr>
          <a:xfrm>
            <a:off x="7994915" y="2802512"/>
            <a:ext cx="3980777" cy="16681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Amenin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țări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Participantii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au a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cces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la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informatii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online</a:t>
            </a:r>
            <a:endParaRPr kumimoji="0" lang="ro-RO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Posibil interes </a:t>
            </a: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scazut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fata de eveniment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Concurenta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Content Placeholder 18">
            <a:extLst>
              <a:ext uri="{FF2B5EF4-FFF2-40B4-BE49-F238E27FC236}">
                <a16:creationId xmlns:a16="http://schemas.microsoft.com/office/drawing/2014/main" id="{55C8D9F0-2785-5180-4936-070BFF573EE7}"/>
              </a:ext>
            </a:extLst>
          </p:cNvPr>
          <p:cNvSpPr txBox="1">
            <a:spLocks/>
          </p:cNvSpPr>
          <p:nvPr/>
        </p:nvSpPr>
        <p:spPr>
          <a:xfrm>
            <a:off x="8094206" y="1084863"/>
            <a:ext cx="3603524" cy="9704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Puncte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slabe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Buget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limitate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Lipsa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continuitatii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consultantei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 time management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dupa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finalizarea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proiectului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8">
            <a:extLst>
              <a:ext uri="{FF2B5EF4-FFF2-40B4-BE49-F238E27FC236}">
                <a16:creationId xmlns:a16="http://schemas.microsoft.com/office/drawing/2014/main" id="{3490622E-9135-DD95-3300-EF37BB099334}"/>
              </a:ext>
            </a:extLst>
          </p:cNvPr>
          <p:cNvSpPr txBox="1">
            <a:spLocks/>
          </p:cNvSpPr>
          <p:nvPr/>
        </p:nvSpPr>
        <p:spPr>
          <a:xfrm>
            <a:off x="4562150" y="4604822"/>
            <a:ext cx="3769139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Oportunit</a:t>
            </a: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ăți</a:t>
            </a:r>
            <a:endParaRPr kumimoji="0" lang="ro-RO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Interesul crescut al </a:t>
            </a: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studentilor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fata de </a:t>
            </a: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asociatie</a:t>
            </a:r>
            <a:endParaRPr kumimoji="0" lang="ro-RO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Studentii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vor avea acces la metode practice si eficiente de consultanta in </a:t>
            </a:r>
            <a:r>
              <a:rPr kumimoji="0" lang="ro-RO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  <a:r>
              <a:rPr kumimoji="0" lang="ro-RO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management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ine 2">
            <a:extLst>
              <a:ext uri="{FF2B5EF4-FFF2-40B4-BE49-F238E27FC236}">
                <a16:creationId xmlns:a16="http://schemas.microsoft.com/office/drawing/2014/main" id="{A79CC6FD-BB40-EC10-3240-17263DD740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8" y="2523153"/>
            <a:ext cx="3894953" cy="389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0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  <p:bldP spid="11" grpId="0"/>
      <p:bldP spid="13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D0449EA8-22B7-EEF0-95A0-51D0F506E5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8" t="4598" r="1876" b="5023"/>
          <a:stretch/>
        </p:blipFill>
        <p:spPr>
          <a:xfrm>
            <a:off x="-1" y="-133697"/>
            <a:ext cx="12192001" cy="6991697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AF86D8C3-4B0F-41A1-289B-03DB24E22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 dirty="0"/>
              <a:t>6. </a:t>
            </a:r>
            <a:r>
              <a:rPr lang="en-US" sz="3600" dirty="0" err="1"/>
              <a:t>Promovare</a:t>
            </a:r>
            <a:endParaRPr lang="en-US" sz="36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setăText 10">
            <a:extLst>
              <a:ext uri="{FF2B5EF4-FFF2-40B4-BE49-F238E27FC236}">
                <a16:creationId xmlns:a16="http://schemas.microsoft.com/office/drawing/2014/main" id="{FFFD82C6-F8BD-56BF-E525-86CC75FAB6EB}"/>
              </a:ext>
            </a:extLst>
          </p:cNvPr>
          <p:cNvSpPr txBox="1"/>
          <p:nvPr/>
        </p:nvSpPr>
        <p:spPr>
          <a:xfrm>
            <a:off x="1165062" y="1859339"/>
            <a:ext cx="48330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Concept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err="1"/>
              <a:t>Noi</a:t>
            </a:r>
            <a:r>
              <a:rPr lang="en-US" sz="2400" dirty="0"/>
              <a:t>, </a:t>
            </a:r>
            <a:r>
              <a:rPr lang="en-US" sz="2400" dirty="0" err="1"/>
              <a:t>cei</a:t>
            </a:r>
            <a:r>
              <a:rPr lang="en-US" sz="2400" dirty="0"/>
              <a:t> 14 </a:t>
            </a:r>
            <a:r>
              <a:rPr lang="en-US" sz="2400" dirty="0" err="1"/>
              <a:t>bosuleti</a:t>
            </a:r>
            <a:r>
              <a:rPr lang="en-US" sz="2400" dirty="0"/>
              <a:t>, </a:t>
            </a:r>
            <a:r>
              <a:rPr lang="en-US" sz="2400" dirty="0" err="1"/>
              <a:t>suntem</a:t>
            </a:r>
            <a:r>
              <a:rPr lang="en-US" sz="2400" dirty="0"/>
              <a:t> </a:t>
            </a:r>
            <a:r>
              <a:rPr lang="en-US" sz="2400" dirty="0" err="1"/>
              <a:t>echipa</a:t>
            </a:r>
            <a:r>
              <a:rPr lang="en-US" sz="2400" dirty="0"/>
              <a:t> </a:t>
            </a:r>
            <a:r>
              <a:rPr lang="en-US" sz="2400" dirty="0" err="1"/>
              <a:t>lui</a:t>
            </a:r>
            <a:r>
              <a:rPr lang="en-US" sz="2400" dirty="0"/>
              <a:t> Scooby Doo care a</a:t>
            </a:r>
          </a:p>
          <a:p>
            <a:pPr algn="ctr"/>
            <a:r>
              <a:rPr lang="en-US" sz="2400" dirty="0" err="1"/>
              <a:t>urcat</a:t>
            </a:r>
            <a:r>
              <a:rPr lang="en-US" sz="2400" dirty="0"/>
              <a:t> in </a:t>
            </a:r>
            <a:r>
              <a:rPr lang="en-US" sz="2400" dirty="0" err="1"/>
              <a:t>masina</a:t>
            </a:r>
            <a:r>
              <a:rPr lang="en-US" sz="2400" dirty="0"/>
              <a:t> </a:t>
            </a:r>
            <a:r>
              <a:rPr lang="en-US" sz="2400" dirty="0" err="1"/>
              <a:t>misterelor</a:t>
            </a:r>
            <a:r>
              <a:rPr lang="en-US" sz="2400" dirty="0"/>
              <a:t> </a:t>
            </a:r>
            <a:r>
              <a:rPr lang="en-US" sz="2400" dirty="0" err="1"/>
              <a:t>spre</a:t>
            </a:r>
            <a:r>
              <a:rPr lang="en-US" sz="2400" dirty="0"/>
              <a:t> </a:t>
            </a:r>
            <a:r>
              <a:rPr lang="en-US" sz="2400" dirty="0" err="1"/>
              <a:t>solutionarea</a:t>
            </a:r>
            <a:r>
              <a:rPr lang="en-US" sz="2400" dirty="0"/>
              <a:t> </a:t>
            </a:r>
            <a:r>
              <a:rPr lang="en-US" sz="2400" dirty="0" err="1"/>
              <a:t>problemelor</a:t>
            </a:r>
            <a:r>
              <a:rPr lang="en-US" sz="2400" dirty="0"/>
              <a:t> de time management, </a:t>
            </a:r>
            <a:r>
              <a:rPr lang="en-US" sz="2400" dirty="0" err="1"/>
              <a:t>deghizate</a:t>
            </a:r>
            <a:r>
              <a:rPr lang="en-US" sz="2400" dirty="0"/>
              <a:t> in </a:t>
            </a:r>
            <a:r>
              <a:rPr lang="en-US" sz="2400" dirty="0" err="1"/>
              <a:t>antagonisti</a:t>
            </a:r>
            <a:r>
              <a:rPr lang="en-US" sz="2400" dirty="0"/>
              <a:t>.</a:t>
            </a:r>
            <a:endParaRPr lang="ro-RO" sz="2400" dirty="0"/>
          </a:p>
        </p:txBody>
      </p:sp>
    </p:spTree>
    <p:extLst>
      <p:ext uri="{BB962C8B-B14F-4D97-AF65-F5344CB8AC3E}">
        <p14:creationId xmlns:p14="http://schemas.microsoft.com/office/powerpoint/2010/main" val="22015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Substituent conținut 4" descr="O imagine care conține femeie&#10;&#10;Descriere generată automat">
            <a:extLst>
              <a:ext uri="{FF2B5EF4-FFF2-40B4-BE49-F238E27FC236}">
                <a16:creationId xmlns:a16="http://schemas.microsoft.com/office/drawing/2014/main" id="{A24BDC48-7E1E-012A-5A91-46D2D05B7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0" b="876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20D1EA4-A7D9-8F29-24F6-DAC49B202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793" y="2810233"/>
            <a:ext cx="856641" cy="856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 descr="TikTok logo on transparent background 6057996 Vector Art at Vecteezy">
            <a:extLst>
              <a:ext uri="{FF2B5EF4-FFF2-40B4-BE49-F238E27FC236}">
                <a16:creationId xmlns:a16="http://schemas.microsoft.com/office/drawing/2014/main" id="{BB2BD6C8-FDD5-8360-7BD8-7EE0F08F41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7" t="15080" r="15873" b="15397"/>
          <a:stretch/>
        </p:blipFill>
        <p:spPr bwMode="auto">
          <a:xfrm>
            <a:off x="10051733" y="5538488"/>
            <a:ext cx="1208752" cy="122271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2">
            <a:extLst>
              <a:ext uri="{FF2B5EF4-FFF2-40B4-BE49-F238E27FC236}">
                <a16:creationId xmlns:a16="http://schemas.microsoft.com/office/drawing/2014/main" id="{1BDE492B-6092-1AA0-9CB9-E10CD06EF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5027" y="4041595"/>
            <a:ext cx="1122171" cy="112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setăText 14">
            <a:extLst>
              <a:ext uri="{FF2B5EF4-FFF2-40B4-BE49-F238E27FC236}">
                <a16:creationId xmlns:a16="http://schemas.microsoft.com/office/drawing/2014/main" id="{4C2753EB-A0FD-7C1B-756D-13B56D1698FB}"/>
              </a:ext>
            </a:extLst>
          </p:cNvPr>
          <p:cNvSpPr txBox="1"/>
          <p:nvPr/>
        </p:nvSpPr>
        <p:spPr>
          <a:xfrm>
            <a:off x="506187" y="283562"/>
            <a:ext cx="35922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/>
              <a:t>Canale</a:t>
            </a:r>
            <a:r>
              <a:rPr lang="en-US" sz="3000" dirty="0"/>
              <a:t> de </a:t>
            </a:r>
            <a:r>
              <a:rPr lang="en-US" sz="3000" dirty="0" err="1"/>
              <a:t>promovare</a:t>
            </a:r>
            <a:endParaRPr lang="ro-RO" sz="3000" dirty="0"/>
          </a:p>
        </p:txBody>
      </p:sp>
      <p:pic>
        <p:nvPicPr>
          <p:cNvPr id="20" name="Imagine 19">
            <a:extLst>
              <a:ext uri="{FF2B5EF4-FFF2-40B4-BE49-F238E27FC236}">
                <a16:creationId xmlns:a16="http://schemas.microsoft.com/office/drawing/2014/main" id="{67FBCC38-0BB8-E072-E03F-2EA560A359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116" y="5686576"/>
            <a:ext cx="911091" cy="926533"/>
          </a:xfrm>
          <a:prstGeom prst="rect">
            <a:avLst/>
          </a:prstGeom>
        </p:spPr>
      </p:pic>
      <p:sp>
        <p:nvSpPr>
          <p:cNvPr id="21" name="CasetăText 20">
            <a:extLst>
              <a:ext uri="{FF2B5EF4-FFF2-40B4-BE49-F238E27FC236}">
                <a16:creationId xmlns:a16="http://schemas.microsoft.com/office/drawing/2014/main" id="{B58F89F8-1859-D2BA-1EEA-03FAF2D982C8}"/>
              </a:ext>
            </a:extLst>
          </p:cNvPr>
          <p:cNvSpPr txBox="1"/>
          <p:nvPr/>
        </p:nvSpPr>
        <p:spPr>
          <a:xfrm>
            <a:off x="506187" y="1022563"/>
            <a:ext cx="536393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/>
              <a:t>Retele</a:t>
            </a:r>
            <a:r>
              <a:rPr lang="en-US" sz="2400" dirty="0"/>
              <a:t> de </a:t>
            </a:r>
            <a:r>
              <a:rPr lang="en-US" sz="2400" dirty="0" err="1"/>
              <a:t>socializare</a:t>
            </a: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/>
              <a:t>Pliante</a:t>
            </a: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/>
              <a:t>Stickere</a:t>
            </a: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 err="1"/>
              <a:t>Cutii</a:t>
            </a:r>
            <a:r>
              <a:rPr lang="en-US" sz="2400" dirty="0"/>
              <a:t> in forma de </a:t>
            </a:r>
            <a:r>
              <a:rPr lang="en-US" sz="2400" dirty="0" err="1"/>
              <a:t>masina</a:t>
            </a:r>
            <a:r>
              <a:rPr lang="en-US" sz="2400" dirty="0"/>
              <a:t> </a:t>
            </a:r>
            <a:r>
              <a:rPr lang="en-US" sz="2400" dirty="0" err="1"/>
              <a:t>misterelor</a:t>
            </a:r>
            <a:endParaRPr lang="en-US" sz="2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Cod QR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693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Temă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ă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ă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</TotalTime>
  <Words>196</Words>
  <Application>Microsoft Office PowerPoint</Application>
  <PresentationFormat>Ecran lat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5.Research de piaţă</vt:lpstr>
      <vt:lpstr>5.Research de piaţă</vt:lpstr>
      <vt:lpstr>6. Promovare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Titlu proiect</dc:title>
  <dc:creator>Ionut Hodoroaga</dc:creator>
  <cp:lastModifiedBy>Ionut Hodoroaga</cp:lastModifiedBy>
  <cp:revision>8</cp:revision>
  <dcterms:created xsi:type="dcterms:W3CDTF">2022-10-27T15:56:40Z</dcterms:created>
  <dcterms:modified xsi:type="dcterms:W3CDTF">2022-10-28T11:04:48Z</dcterms:modified>
</cp:coreProperties>
</file>

<file path=docProps/thumbnail.jpeg>
</file>